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e6985d601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e6985d601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e6985d6011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e6985d6011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e6985d6011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e6985d6011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6985d6011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6985d6011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e6985d6011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e6985d6011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e6985d6011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e6985d6011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e6985d6011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e6985d6011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55ad64c78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55ad64c78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e55ad64c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e55ad64c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e6985d601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e6985d601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Relationship Id="rId4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Automated Panel Solar Unit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MECH Capstone Presentation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Prepared by Taylor Matson, Nathan Lamotte, and Nick Calin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6"/>
          <p:cNvSpPr txBox="1"/>
          <p:nvPr>
            <p:ph type="title"/>
          </p:nvPr>
        </p:nvSpPr>
        <p:spPr>
          <a:xfrm>
            <a:off x="12129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01</a:t>
            </a:r>
            <a:endParaRPr/>
          </a:p>
        </p:txBody>
      </p:sp>
      <p:sp>
        <p:nvSpPr>
          <p:cNvPr id="320" name="Google Shape;320;p26"/>
          <p:cNvSpPr txBox="1"/>
          <p:nvPr>
            <p:ph idx="1" type="body"/>
          </p:nvPr>
        </p:nvSpPr>
        <p:spPr>
          <a:xfrm>
            <a:off x="1297500" y="905225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The first  problem we ran into was the thin 1” x 1” aluminum </a:t>
            </a:r>
            <a:r>
              <a:rPr lang="en-GB" sz="1800">
                <a:solidFill>
                  <a:srgbClr val="FFFFFF"/>
                </a:solidFill>
              </a:rPr>
              <a:t>extrusion which was used for the entire frame construction initially,  but after assembly the weight of the panel caused the aluminum to flex and twist under load.  </a:t>
            </a:r>
            <a:endParaRPr sz="1800"/>
          </a:p>
        </p:txBody>
      </p:sp>
      <p:sp>
        <p:nvSpPr>
          <p:cNvPr id="321" name="Google Shape;321;p26"/>
          <p:cNvSpPr txBox="1"/>
          <p:nvPr/>
        </p:nvSpPr>
        <p:spPr>
          <a:xfrm>
            <a:off x="1297500" y="2848800"/>
            <a:ext cx="73389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 resolve this issue we decided to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reconstruct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the base using steel, we welded together 1” x 1” steel tubing in the original shape of the aluminum base but also added two more feet in the center to increase ground contact, this greatly increased stability. 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6"/>
          <p:cNvSpPr txBox="1"/>
          <p:nvPr/>
        </p:nvSpPr>
        <p:spPr>
          <a:xfrm>
            <a:off x="1212950" y="2294700"/>
            <a:ext cx="73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Solution: 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A.P.S.U. Frame </a:t>
            </a:r>
            <a:r>
              <a:rPr lang="en-GB"/>
              <a:t>Development</a:t>
            </a:r>
            <a:endParaRPr/>
          </a:p>
        </p:txBody>
      </p:sp>
      <p:pic>
        <p:nvPicPr>
          <p:cNvPr id="328" name="Google Shape;3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300" y="1149675"/>
            <a:ext cx="3491196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0846" y="1149675"/>
            <a:ext cx="4707799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02</a:t>
            </a:r>
            <a:endParaRPr/>
          </a:p>
        </p:txBody>
      </p:sp>
      <p:sp>
        <p:nvSpPr>
          <p:cNvPr id="335" name="Google Shape;335;p28"/>
          <p:cNvSpPr txBox="1"/>
          <p:nvPr/>
        </p:nvSpPr>
        <p:spPr>
          <a:xfrm>
            <a:off x="1297500" y="901900"/>
            <a:ext cx="7338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 satisfy the project requirement for wireless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connectivity we wanted to interface the the control system with a wireless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connection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via WiFi or Bluetooth to monitor input data and change variable code within the RAM. Unfortunately Bluetooth is more complicated and less documented than WiFi.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8"/>
          <p:cNvSpPr txBox="1"/>
          <p:nvPr/>
        </p:nvSpPr>
        <p:spPr>
          <a:xfrm>
            <a:off x="1297500" y="2571750"/>
            <a:ext cx="73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Solution: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" name="Google Shape;337;p28"/>
          <p:cNvSpPr txBox="1"/>
          <p:nvPr/>
        </p:nvSpPr>
        <p:spPr>
          <a:xfrm>
            <a:off x="901875" y="3072000"/>
            <a:ext cx="733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8" name="Google Shape;338;p28"/>
          <p:cNvSpPr txBox="1"/>
          <p:nvPr/>
        </p:nvSpPr>
        <p:spPr>
          <a:xfrm>
            <a:off x="1297500" y="3141050"/>
            <a:ext cx="7338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settled on a WiFi solution that enabled us to change sensitivity levels and monitor data at a small expense to CPU processing capabilities on the Arduino.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WiFi Code Snippet</a:t>
            </a:r>
            <a:endParaRPr/>
          </a:p>
        </p:txBody>
      </p:sp>
      <p:pic>
        <p:nvPicPr>
          <p:cNvPr id="344" name="Google Shape;34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350" y="1025875"/>
            <a:ext cx="4292942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03</a:t>
            </a:r>
            <a:endParaRPr sz="2400"/>
          </a:p>
        </p:txBody>
      </p:sp>
      <p:sp>
        <p:nvSpPr>
          <p:cNvPr id="350" name="Google Shape;350;p30"/>
          <p:cNvSpPr txBox="1"/>
          <p:nvPr/>
        </p:nvSpPr>
        <p:spPr>
          <a:xfrm>
            <a:off x="1147500" y="1691025"/>
            <a:ext cx="733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" name="Google Shape;351;p30"/>
          <p:cNvSpPr txBox="1"/>
          <p:nvPr/>
        </p:nvSpPr>
        <p:spPr>
          <a:xfrm>
            <a:off x="1297500" y="1026025"/>
            <a:ext cx="73389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 all the features we wanted to include into this project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additional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funds would be required, for example in the original concept, we wanted to interface GPS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cordance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into the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microprocessor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to be the primary means by which the panel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aligns itself with the sun. 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2" name="Google Shape;352;p30"/>
          <p:cNvSpPr txBox="1"/>
          <p:nvPr/>
        </p:nvSpPr>
        <p:spPr>
          <a:xfrm>
            <a:off x="1297500" y="2294700"/>
            <a:ext cx="73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Solution: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" name="Google Shape;353;p30"/>
          <p:cNvSpPr txBox="1"/>
          <p:nvPr/>
        </p:nvSpPr>
        <p:spPr>
          <a:xfrm>
            <a:off x="1297500" y="2848800"/>
            <a:ext cx="73389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 </a:t>
            </a:r>
            <a:r>
              <a:rPr lang="en-GB" sz="1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execute our project with the available funds, instead of using  a GPS module to track the sun's position we used photoresistors mounted on each corner of the panel to calculate the brightest light available and align itself to that source.  </a:t>
            </a:r>
            <a:endParaRPr sz="1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1"/>
          <p:cNvSpPr txBox="1"/>
          <p:nvPr>
            <p:ph type="title"/>
          </p:nvPr>
        </p:nvSpPr>
        <p:spPr>
          <a:xfrm>
            <a:off x="1575350" y="325925"/>
            <a:ext cx="72501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3D Printed Integrated Resistors</a:t>
            </a:r>
            <a:endParaRPr/>
          </a:p>
        </p:txBody>
      </p:sp>
      <p:pic>
        <p:nvPicPr>
          <p:cNvPr id="359" name="Google Shape;3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141" y="1399575"/>
            <a:ext cx="3590558" cy="321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8100" y="1399575"/>
            <a:ext cx="3028374" cy="321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2"/>
          <p:cNvSpPr txBox="1"/>
          <p:nvPr>
            <p:ph type="title"/>
          </p:nvPr>
        </p:nvSpPr>
        <p:spPr>
          <a:xfrm>
            <a:off x="1297500" y="1032500"/>
            <a:ext cx="7121700" cy="21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Solar Panel Controller - It takes the </a:t>
            </a:r>
            <a:r>
              <a:rPr lang="en-GB"/>
              <a:t>power, which varies by a lot (12V to 24V), and charges the battery at a steady 12V and powers the actuators at a steady 12V and is consistent with the 5V power supply the Arduino needs.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quick response of the the system to light is also quite impressive, more so than what we were expecting.</a:t>
            </a:r>
            <a:endParaRPr/>
          </a:p>
        </p:txBody>
      </p:sp>
      <p:sp>
        <p:nvSpPr>
          <p:cNvPr id="366" name="Google Shape;366;p32"/>
          <p:cNvSpPr txBox="1"/>
          <p:nvPr>
            <p:ph idx="2" type="title"/>
          </p:nvPr>
        </p:nvSpPr>
        <p:spPr>
          <a:xfrm>
            <a:off x="1297500" y="459500"/>
            <a:ext cx="6952800" cy="5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What We Are Surprisingly Satisfied With</a:t>
            </a:r>
            <a:endParaRPr sz="2400"/>
          </a:p>
        </p:txBody>
      </p:sp>
      <p:sp>
        <p:nvSpPr>
          <p:cNvPr id="367" name="Google Shape;367;p32"/>
          <p:cNvSpPr txBox="1"/>
          <p:nvPr>
            <p:ph idx="1" type="body"/>
          </p:nvPr>
        </p:nvSpPr>
        <p:spPr>
          <a:xfrm>
            <a:off x="1297500" y="3655800"/>
            <a:ext cx="3333300" cy="11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Originally we did not expect the actuators to be connected to the Solar Controller but instead be connected directly to the battery. The Solar Controller makes power consumption from a solar that much more convenient for use.</a:t>
            </a:r>
            <a:endParaRPr/>
          </a:p>
        </p:txBody>
      </p:sp>
      <p:pic>
        <p:nvPicPr>
          <p:cNvPr id="368" name="Google Shape;3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4400" y="3574339"/>
            <a:ext cx="2102824" cy="1403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/>
          <p:nvPr>
            <p:ph type="title"/>
          </p:nvPr>
        </p:nvSpPr>
        <p:spPr>
          <a:xfrm>
            <a:off x="1297500" y="1120100"/>
            <a:ext cx="7245900" cy="20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Blueing Process: It was rushed and we didn’t have enough time to put on more coats so that it wouldn’t rust.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WiFi Control/Monitoring: Something is preventing smartphone connectivity while laptop use is perfectly acceptable, our guess it that the Arduino response looks unsafe to cell phones.</a:t>
            </a:r>
            <a:endParaRPr/>
          </a:p>
        </p:txBody>
      </p:sp>
      <p:sp>
        <p:nvSpPr>
          <p:cNvPr id="374" name="Google Shape;374;p33"/>
          <p:cNvSpPr txBox="1"/>
          <p:nvPr>
            <p:ph idx="2" type="title"/>
          </p:nvPr>
        </p:nvSpPr>
        <p:spPr>
          <a:xfrm>
            <a:off x="1297500" y="459500"/>
            <a:ext cx="6048300" cy="5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Urgently Needed </a:t>
            </a:r>
            <a:r>
              <a:rPr lang="en-GB" sz="2400"/>
              <a:t>Improvements</a:t>
            </a:r>
            <a:endParaRPr sz="2400"/>
          </a:p>
        </p:txBody>
      </p:sp>
      <p:sp>
        <p:nvSpPr>
          <p:cNvPr id="375" name="Google Shape;375;p33"/>
          <p:cNvSpPr txBox="1"/>
          <p:nvPr>
            <p:ph idx="1" type="body"/>
          </p:nvPr>
        </p:nvSpPr>
        <p:spPr>
          <a:xfrm>
            <a:off x="702850" y="3625275"/>
            <a:ext cx="6048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Before Blueing:						     	After Blueing: </a:t>
            </a:r>
            <a:endParaRPr/>
          </a:p>
        </p:txBody>
      </p:sp>
      <p:pic>
        <p:nvPicPr>
          <p:cNvPr id="376" name="Google Shape;3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505523" y="3016700"/>
            <a:ext cx="1445351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5575" y="3579900"/>
            <a:ext cx="2106553" cy="144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4"/>
          <p:cNvSpPr txBox="1"/>
          <p:nvPr>
            <p:ph type="title"/>
          </p:nvPr>
        </p:nvSpPr>
        <p:spPr>
          <a:xfrm>
            <a:off x="1297500" y="4523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Long Term Enhancements</a:t>
            </a:r>
            <a:endParaRPr/>
          </a:p>
        </p:txBody>
      </p:sp>
      <p:sp>
        <p:nvSpPr>
          <p:cNvPr id="383" name="Google Shape;383;p34"/>
          <p:cNvSpPr txBox="1"/>
          <p:nvPr/>
        </p:nvSpPr>
        <p:spPr>
          <a:xfrm>
            <a:off x="1297500" y="1366475"/>
            <a:ext cx="7338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Analysis of Power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Efficiency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Bluetooth Low Energy Interactivity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Better Weather Proofing of Seals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120V Power Conversion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Better documentation for education and open sourcing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4" name="Google Shape;384;p34"/>
          <p:cNvSpPr txBox="1"/>
          <p:nvPr/>
        </p:nvSpPr>
        <p:spPr>
          <a:xfrm>
            <a:off x="570225" y="2963150"/>
            <a:ext cx="81258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see several opportunities with this project for further research in the solar power industry.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It can be proven that our system increases solar power input, more so than the power it uses.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panel in effect is as effective as two Solar Panels pointed in two different directions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ability for the panel to react in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real time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from objects blocking it to other power sources that become brightest in the local vicinity make the system highly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adaptable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more so than any other tracker.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research data that can come out of this will be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beneficial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to those who need to optimize the solar panels they already have.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"/>
          <p:cNvSpPr txBox="1"/>
          <p:nvPr>
            <p:ph type="title"/>
          </p:nvPr>
        </p:nvSpPr>
        <p:spPr>
          <a:xfrm>
            <a:off x="1282825" y="4377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Lessons</a:t>
            </a:r>
            <a:r>
              <a:rPr lang="en-GB"/>
              <a:t> Learned:</a:t>
            </a:r>
            <a:endParaRPr/>
          </a:p>
        </p:txBody>
      </p:sp>
      <p:sp>
        <p:nvSpPr>
          <p:cNvPr id="390" name="Google Shape;390;p35"/>
          <p:cNvSpPr txBox="1"/>
          <p:nvPr/>
        </p:nvSpPr>
        <p:spPr>
          <a:xfrm>
            <a:off x="1201600" y="1018275"/>
            <a:ext cx="66288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Communication is key to support team members and understand the progress being made.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Where some fail, redistribute tasks and re-assign or create new tasks better suited to the individual.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Make sure you put on multiple coats of blueing to prevent steel from rusting.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WiFi programming is much implement to use than Bluetooth low energy but the power consumption, features, speed is less that BLE.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It is better to buy a watertight enclosure than to build one.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Using crimp connectors instead of soldering is extremely fast in comparison and is the best when creating circuits for initial prototypes.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Do not mount a breadboard upside downs, the breadboard cables will slip out from vibration.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Photoresistors have a very noisy output, filtering them using a 4.7k Ohm resistor straightens the signal out.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3D model can be generated from a 2D image to be used for 3D printing.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10 Series Aluminum Extrusions are very flexible when the load of a 195W solar panel is mounted to it.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Role: Project Manager </a:t>
            </a:r>
            <a:endParaRPr sz="1200"/>
          </a:p>
        </p:txBody>
      </p:sp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Taylor</a:t>
            </a:r>
            <a:r>
              <a:rPr lang="en-GB"/>
              <a:t> Matson</a:t>
            </a:r>
            <a:endParaRPr/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-GB" sz="2000">
                <a:solidFill>
                  <a:srgbClr val="FFFFFF"/>
                </a:solidFill>
              </a:rPr>
              <a:t>Project Manager for the automated solar panel unit.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-GB" sz="2000">
                <a:solidFill>
                  <a:srgbClr val="FFFFFF"/>
                </a:solidFill>
              </a:rPr>
              <a:t>Lead programmer and electrical engineer.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-GB" sz="2000">
                <a:solidFill>
                  <a:srgbClr val="FFFFFF"/>
                </a:solidFill>
              </a:rPr>
              <a:t>Concept designer.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0351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9" name="Google Shape;239;p18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8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18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8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6"/>
          <p:cNvSpPr txBox="1"/>
          <p:nvPr>
            <p:ph type="title"/>
          </p:nvPr>
        </p:nvSpPr>
        <p:spPr>
          <a:xfrm>
            <a:off x="1297500" y="393750"/>
            <a:ext cx="5973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r>
              <a:rPr lang="en-GB"/>
              <a:t> </a:t>
            </a:r>
            <a:endParaRPr/>
          </a:p>
        </p:txBody>
      </p:sp>
      <p:pic>
        <p:nvPicPr>
          <p:cNvPr id="396" name="Google Shape;39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375" y="1089550"/>
            <a:ext cx="4815574" cy="3611699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36"/>
          <p:cNvSpPr txBox="1"/>
          <p:nvPr>
            <p:ph idx="1" type="body"/>
          </p:nvPr>
        </p:nvSpPr>
        <p:spPr>
          <a:xfrm>
            <a:off x="5750025" y="1561500"/>
            <a:ext cx="2935800" cy="25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We had a blast bringing this project to life, we learned </a:t>
            </a:r>
            <a:r>
              <a:rPr lang="en-GB" sz="1800"/>
              <a:t>a lot</a:t>
            </a:r>
            <a:r>
              <a:rPr lang="en-GB" sz="1800"/>
              <a:t> along the way, in the </a:t>
            </a:r>
            <a:r>
              <a:rPr lang="en-GB" sz="1800"/>
              <a:t>future</a:t>
            </a:r>
            <a:r>
              <a:rPr lang="en-GB" sz="1800"/>
              <a:t> we hope to use A.P.S.U to power a FarmBot using 100% renewable energy.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Role: Project </a:t>
            </a:r>
            <a:r>
              <a:rPr lang="en-GB" sz="1200"/>
              <a:t>Designer</a:t>
            </a:r>
            <a:endParaRPr sz="1200"/>
          </a:p>
        </p:txBody>
      </p:sp>
      <p:sp>
        <p:nvSpPr>
          <p:cNvPr id="249" name="Google Shape;249;p19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Nathan Lamotte</a:t>
            </a:r>
            <a:endParaRPr/>
          </a:p>
        </p:txBody>
      </p:sp>
      <p:sp>
        <p:nvSpPr>
          <p:cNvPr id="250" name="Google Shape;250;p19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Project Designer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GB" sz="2000"/>
              <a:t>Fabricator</a:t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2000"/>
              <a:t>3D Printing</a:t>
            </a:r>
            <a:r>
              <a:rPr lang="en-GB" sz="1800"/>
              <a:t>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9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19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9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19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19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9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19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p19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9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19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0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Role: Project Documentation </a:t>
            </a:r>
            <a:endParaRPr sz="1200"/>
          </a:p>
        </p:txBody>
      </p:sp>
      <p:sp>
        <p:nvSpPr>
          <p:cNvPr id="266" name="Google Shape;266;p20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Nick Calin</a:t>
            </a:r>
            <a:endParaRPr/>
          </a:p>
        </p:txBody>
      </p:sp>
      <p:sp>
        <p:nvSpPr>
          <p:cNvPr id="267" name="Google Shape;267;p20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-GB" sz="2000">
                <a:solidFill>
                  <a:srgbClr val="FFFFFF"/>
                </a:solidFill>
              </a:rPr>
              <a:t>Co-designer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-GB" sz="2000">
                <a:solidFill>
                  <a:srgbClr val="FFFFFF"/>
                </a:solidFill>
              </a:rPr>
              <a:t>Co-fabricator </a:t>
            </a:r>
            <a:endParaRPr sz="20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-"/>
            </a:pPr>
            <a:r>
              <a:rPr lang="en-GB" sz="2000">
                <a:solidFill>
                  <a:srgbClr val="FFFFFF"/>
                </a:solidFill>
              </a:rPr>
              <a:t>Documentation Manager</a:t>
            </a:r>
            <a:r>
              <a:rPr lang="en-GB" sz="1800">
                <a:solidFill>
                  <a:srgbClr val="FFFFFF"/>
                </a:solidFill>
              </a:rPr>
              <a:t> 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68" name="Google Shape;268;p20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0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0"/>
          <p:cNvSpPr txBox="1"/>
          <p:nvPr/>
        </p:nvSpPr>
        <p:spPr>
          <a:xfrm>
            <a:off x="2983187" y="41726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0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0"/>
          <p:cNvSpPr/>
          <p:nvPr/>
        </p:nvSpPr>
        <p:spPr>
          <a:xfrm>
            <a:off x="5336526" y="33152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0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20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20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0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1"/>
          <p:cNvSpPr txBox="1"/>
          <p:nvPr>
            <p:ph type="title"/>
          </p:nvPr>
        </p:nvSpPr>
        <p:spPr>
          <a:xfrm>
            <a:off x="1297500" y="3661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83" name="Google Shape;283;p21"/>
          <p:cNvSpPr txBox="1"/>
          <p:nvPr>
            <p:ph idx="1" type="body"/>
          </p:nvPr>
        </p:nvSpPr>
        <p:spPr>
          <a:xfrm>
            <a:off x="1052550" y="13643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Increase </a:t>
            </a:r>
            <a:r>
              <a:rPr lang="en-GB" sz="1700"/>
              <a:t>efficiency</a:t>
            </a:r>
            <a:r>
              <a:rPr lang="en-GB" sz="1700"/>
              <a:t> of solar input by tracking sunlight </a:t>
            </a:r>
            <a:r>
              <a:rPr lang="en-GB" sz="1700"/>
              <a:t>intensity</a:t>
            </a:r>
            <a:r>
              <a:rPr lang="en-GB" sz="1700"/>
              <a:t> and actuating t</a:t>
            </a:r>
            <a:r>
              <a:rPr lang="en-GB" sz="1700"/>
              <a:t>he </a:t>
            </a:r>
            <a:r>
              <a:rPr lang="en-GB" sz="1700"/>
              <a:t>panel angle to react to shadows and weather.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 </a:t>
            </a:r>
            <a:r>
              <a:rPr lang="en-GB" sz="1700"/>
              <a:t>Construction is made of </a:t>
            </a:r>
            <a:r>
              <a:rPr lang="en-GB" sz="1700"/>
              <a:t>standardized</a:t>
            </a:r>
            <a:r>
              <a:rPr lang="en-GB" sz="1700"/>
              <a:t> 1” x 1” aluminum extrusions, </a:t>
            </a:r>
            <a:r>
              <a:rPr lang="en-GB" sz="1700"/>
              <a:t>affordable</a:t>
            </a:r>
            <a:r>
              <a:rPr lang="en-GB" sz="1700"/>
              <a:t> off the shelf electronics, and 3D printed decorations.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Wireless connectivity allows for remote monitoring of the system.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A waterproof enclosure and several sealed connectors allows for 24/7 operation in all environments</a:t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Concept Images</a:t>
            </a:r>
            <a:endParaRPr/>
          </a:p>
        </p:txBody>
      </p:sp>
      <p:pic>
        <p:nvPicPr>
          <p:cNvPr id="289" name="Google Shape;28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375" y="1307850"/>
            <a:ext cx="2605575" cy="13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0367" y="3024375"/>
            <a:ext cx="2605584" cy="157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86734" y="1307850"/>
            <a:ext cx="3893173" cy="329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97" name="Google Shape;297;p23"/>
          <p:cNvSpPr txBox="1"/>
          <p:nvPr>
            <p:ph idx="1" type="body"/>
          </p:nvPr>
        </p:nvSpPr>
        <p:spPr>
          <a:xfrm>
            <a:off x="4017900" y="1195225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The objective of A.P.S.U (Automated Panel Solar Unit) is to sustain power output  for longer and more </a:t>
            </a:r>
            <a:r>
              <a:rPr lang="en-GB" sz="2000"/>
              <a:t>efficiently</a:t>
            </a:r>
            <a:r>
              <a:rPr lang="en-GB" sz="2000"/>
              <a:t> by using a self-contained, self-</a:t>
            </a:r>
            <a:r>
              <a:rPr lang="en-GB" sz="2000"/>
              <a:t>powered control system to automatically orient the panel to the brightest light source available.   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A.P.S.U </a:t>
            </a:r>
            <a:r>
              <a:rPr lang="en-GB"/>
              <a:t>Operation</a:t>
            </a:r>
            <a:r>
              <a:rPr lang="en-GB"/>
              <a:t> </a:t>
            </a:r>
            <a:endParaRPr/>
          </a:p>
        </p:txBody>
      </p:sp>
      <p:sp>
        <p:nvSpPr>
          <p:cNvPr id="303" name="Google Shape;303;p24"/>
          <p:cNvSpPr txBox="1"/>
          <p:nvPr/>
        </p:nvSpPr>
        <p:spPr>
          <a:xfrm>
            <a:off x="1297500" y="1014600"/>
            <a:ext cx="75624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system uses a 195W solar panel, 6” and 12” 12V DC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actuator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Arduino Uno Wifi Rev 2, 4 Channel Relay Board, Solar Panel Controller, 12V battery, and four photoresistors.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panel sends power to the solar panel controller, the controller then provides a charge to keep the battery full and a full-load output. The Arduino is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powered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from the battery, </a:t>
            </a: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relay board is powered by the Arduino, and the actuators are powered by the 12V lines from the relays.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photoresistors mounted on each corner of the panel send a resistance value to the analog input on the Arduino where the values are compared, then based on instruction the corresponding relay is energized sending  power to the actuator.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309" name="Google Shape;309;p25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0" name="Google Shape;310;p25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aluminum extrusion framing is the </a:t>
            </a:r>
            <a:r>
              <a:rPr lang="en-GB">
                <a:solidFill>
                  <a:srgbClr val="FFFFFF"/>
                </a:solidFill>
              </a:rPr>
              <a:t>thinnest</a:t>
            </a:r>
            <a:r>
              <a:rPr lang="en-GB">
                <a:solidFill>
                  <a:srgbClr val="FFFFFF"/>
                </a:solidFill>
              </a:rPr>
              <a:t> available and in consequence has the most unstability.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1" name="Google Shape;311;p25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2" name="Google Shape;312;p25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software for wireless connectivity is not  well documented so a lot of </a:t>
            </a:r>
            <a:r>
              <a:rPr lang="en-GB">
                <a:solidFill>
                  <a:srgbClr val="FFFFFF"/>
                </a:solidFill>
              </a:rPr>
              <a:t>experimentation</a:t>
            </a:r>
            <a:r>
              <a:rPr lang="en-GB">
                <a:solidFill>
                  <a:srgbClr val="FFFFFF"/>
                </a:solidFill>
              </a:rPr>
              <a:t> is required.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3" name="Google Shape;313;p25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4" name="Google Shape;314;p25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For everything we wanted to include in our project the budget </a:t>
            </a:r>
            <a:r>
              <a:rPr lang="en-GB">
                <a:solidFill>
                  <a:srgbClr val="FFFFFF"/>
                </a:solidFill>
              </a:rPr>
              <a:t>would</a:t>
            </a:r>
            <a:r>
              <a:rPr lang="en-GB">
                <a:solidFill>
                  <a:srgbClr val="FFFFFF"/>
                </a:solidFill>
              </a:rPr>
              <a:t> need to be expanded to add more features, and functionality.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